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69" r:id="rId12"/>
    <p:sldId id="271" r:id="rId13"/>
    <p:sldId id="270" r:id="rId14"/>
    <p:sldId id="272" r:id="rId15"/>
    <p:sldId id="275" r:id="rId16"/>
    <p:sldId id="277" r:id="rId17"/>
    <p:sldId id="273" r:id="rId18"/>
    <p:sldId id="274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98" r:id="rId28"/>
    <p:sldId id="286" r:id="rId29"/>
    <p:sldId id="287" r:id="rId30"/>
    <p:sldId id="289" r:id="rId31"/>
    <p:sldId id="288" r:id="rId32"/>
    <p:sldId id="299" r:id="rId33"/>
    <p:sldId id="290" r:id="rId34"/>
    <p:sldId id="291" r:id="rId35"/>
    <p:sldId id="292" r:id="rId36"/>
    <p:sldId id="295" r:id="rId37"/>
    <p:sldId id="294" r:id="rId38"/>
    <p:sldId id="296" r:id="rId39"/>
    <p:sldId id="293" r:id="rId40"/>
    <p:sldId id="261" r:id="rId41"/>
    <p:sldId id="297" r:id="rId42"/>
    <p:sldId id="266" r:id="rId43"/>
    <p:sldId id="267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101" autoAdjust="0"/>
  </p:normalViewPr>
  <p:slideViewPr>
    <p:cSldViewPr snapToGrid="0" snapToObjects="1">
      <p:cViewPr varScale="1">
        <p:scale>
          <a:sx n="64" d="100"/>
          <a:sy n="64" d="100"/>
        </p:scale>
        <p:origin x="-15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AB777-CE2A-6444-B063-09485DDE87C3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B85BB-501C-7142-A06D-84AF93742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5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Been</a:t>
            </a:r>
            <a:r>
              <a:rPr lang="en-US" baseline="0" dirty="0" smtClean="0"/>
              <a:t> doing node.js since some time and C longer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3FA45-D769-5744-9301-0DBC7BF6F46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Cool so we can create functions</a:t>
            </a:r>
            <a:r>
              <a:rPr lang="en-US" baseline="0" dirty="0" smtClean="0"/>
              <a:t> to index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Mostly</a:t>
            </a:r>
            <a:r>
              <a:rPr lang="en-US" baseline="0" dirty="0" smtClean="0"/>
              <a:t> like any database you know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can store JSON … HEYA!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7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Lets see it in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Cool nothing special except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6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Lets</a:t>
            </a:r>
            <a:r>
              <a:rPr lang="en-US" baseline="0" dirty="0" smtClean="0"/>
              <a:t> finally see some C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26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bucket.js</a:t>
            </a:r>
            <a:endParaRPr lang="en-US" dirty="0" smtClean="0"/>
          </a:p>
          <a:p>
            <a:r>
              <a:rPr lang="en-US" dirty="0" smtClean="0"/>
              <a:t>- new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CBpp</a:t>
            </a:r>
            <a:r>
              <a:rPr lang="en-US" baseline="0" dirty="0" smtClean="0"/>
              <a:t>(…) where does it come from?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56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Ok</a:t>
            </a:r>
            <a:r>
              <a:rPr lang="en-US" baseline="0" dirty="0" smtClean="0"/>
              <a:t> so there is a binding still </a:t>
            </a:r>
            <a:r>
              <a:rPr lang="en-US" baseline="0" dirty="0" err="1" smtClean="0"/>
              <a:t>bucket.js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we now search where it comes from we will see it </a:t>
            </a:r>
            <a:r>
              <a:rPr lang="en-US" baseline="0" dirty="0" err="1" smtClean="0"/>
              <a:t>unltimatly</a:t>
            </a:r>
            <a:r>
              <a:rPr lang="en-US" baseline="0" dirty="0" smtClean="0"/>
              <a:t> comes form </a:t>
            </a:r>
            <a:r>
              <a:rPr lang="en-US" baseline="0" dirty="0" err="1" smtClean="0"/>
              <a:t>binding.cc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loads </a:t>
            </a:r>
            <a:r>
              <a:rPr lang="en-US" baseline="0" dirty="0" err="1" smtClean="0"/>
              <a:t>couchbase_impl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47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Lets take a look what happens in the </a:t>
            </a:r>
            <a:r>
              <a:rPr lang="en-US" dirty="0" err="1" smtClean="0"/>
              <a:t>binding.cc</a:t>
            </a:r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init</a:t>
            </a:r>
            <a:r>
              <a:rPr lang="en-US" baseline="0" dirty="0" smtClean="0"/>
              <a:t> function is probably called when we load it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</a:t>
            </a:r>
            <a:r>
              <a:rPr lang="en-US" baseline="0" dirty="0" smtClean="0"/>
              <a:t> new function is set…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7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Ok so new does a bunch of stuff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 would have</a:t>
            </a:r>
            <a:r>
              <a:rPr lang="en-US" baseline="0" dirty="0" smtClean="0"/>
              <a:t> loved to show you more of the internals of </a:t>
            </a:r>
            <a:r>
              <a:rPr lang="en-US" baseline="0" dirty="0" err="1" smtClean="0"/>
              <a:t>couchnode</a:t>
            </a:r>
            <a:r>
              <a:rPr lang="en-US" baseline="0" dirty="0" smtClean="0"/>
              <a:t> but I think this is not really helpful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lets rather look at how to read </a:t>
            </a:r>
            <a:r>
              <a:rPr lang="en-US" baseline="0" dirty="0" err="1" smtClean="0"/>
              <a:t>couchnode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exploreing</a:t>
            </a:r>
            <a:r>
              <a:rPr lang="en-US" baseline="0" dirty="0" smtClean="0"/>
              <a:t> how to build a native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31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code!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5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Method </a:t>
            </a:r>
            <a:r>
              <a:rPr lang="en-US" dirty="0" err="1" smtClean="0"/>
              <a:t>signiture</a:t>
            </a:r>
            <a:r>
              <a:rPr lang="en-US" dirty="0" smtClean="0"/>
              <a:t> changed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bunch of other stuff changed… so better move to nan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Couchnode</a:t>
            </a:r>
            <a:r>
              <a:rPr lang="en-US" baseline="0" dirty="0" smtClean="0"/>
              <a:t> moved all the missing parts over as well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1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Ask audience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47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Hail to the Macro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Gets rid of the differences between 0.10 and 0.11 yay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Define methods with NAN_METHOD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NanScope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hande</a:t>
            </a:r>
            <a:r>
              <a:rPr lang="en-US" baseline="0" dirty="0" smtClean="0"/>
              <a:t> the scope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62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Lets look at some more parts of building</a:t>
            </a:r>
            <a:r>
              <a:rPr lang="en-US" baseline="0" dirty="0" smtClean="0"/>
              <a:t> an extension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89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Dynamic</a:t>
            </a:r>
            <a:r>
              <a:rPr lang="en-US" baseline="0" dirty="0" smtClean="0"/>
              <a:t> linker being helpful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20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Make sure to</a:t>
            </a:r>
            <a:r>
              <a:rPr lang="en-US" baseline="0" dirty="0" smtClean="0"/>
              <a:t> declare that, not really a node thing but easily missed, and the linker as always is hardly helpful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62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You need to do the extraction yourself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You need to get the right</a:t>
            </a:r>
            <a:r>
              <a:rPr lang="en-US" baseline="0" dirty="0" smtClean="0"/>
              <a:t> types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Look you can even have a callback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6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Call the callback is straight forward really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need to provide the context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Now you are ready for </a:t>
            </a:r>
            <a:r>
              <a:rPr lang="en-US" baseline="0" dirty="0" err="1" smtClean="0"/>
              <a:t>async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Just don’t touch v8 from outside the main thread!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418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holds a reference to our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couchbase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so we can use it for our connection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Extract the arguments (</a:t>
            </a:r>
            <a:r>
              <a:rPr lang="en-US" baseline="0" dirty="0" err="1" smtClean="0"/>
              <a:t>ParseKey</a:t>
            </a:r>
            <a:r>
              <a:rPr lang="en-US" baseline="0" dirty="0" smtClean="0"/>
              <a:t>… and following mainly just do this and check the type)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Store the arguments in the way libcouchbase expect them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36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Save off the callback (</a:t>
            </a:r>
            <a:r>
              <a:rPr lang="en-US" baseline="0" dirty="0" err="1" smtClean="0"/>
              <a:t>ParseCookie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Call libcouchbase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Return and let libcouchbase handle the get and call the callback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0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And</a:t>
            </a:r>
            <a:r>
              <a:rPr lang="en-US" baseline="0" dirty="0" smtClean="0"/>
              <a:t> why you shouldn’t modify it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Or really</a:t>
            </a:r>
            <a:r>
              <a:rPr lang="en-US" baseline="0" dirty="0" smtClean="0"/>
              <a:t> look at it… it’s just an </a:t>
            </a:r>
            <a:r>
              <a:rPr lang="en-US" baseline="0" dirty="0" err="1" smtClean="0"/>
              <a:t>opague</a:t>
            </a:r>
            <a:r>
              <a:rPr lang="en-US" baseline="0" dirty="0" smtClean="0"/>
              <a:t> value seriously!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50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Now that you know so much detail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Break </a:t>
            </a:r>
            <a:r>
              <a:rPr lang="en-US" baseline="0" dirty="0" err="1" smtClean="0"/>
              <a:t>couchbase</a:t>
            </a:r>
            <a:r>
              <a:rPr lang="en-US" baseline="0" dirty="0" smtClean="0"/>
              <a:t> 3.0!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922F5-C0F3-4004-A3F8-B5C12F85E97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52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node-</a:t>
            </a:r>
            <a:r>
              <a:rPr lang="en-US" dirty="0" err="1" smtClean="0"/>
              <a:t>mysql</a:t>
            </a:r>
            <a:r>
              <a:rPr lang="en-US" dirty="0" smtClean="0"/>
              <a:t> is</a:t>
            </a:r>
            <a:r>
              <a:rPr lang="en-US" baseline="0" dirty="0" smtClean="0"/>
              <a:t> at about the same level as </a:t>
            </a:r>
            <a:r>
              <a:rPr lang="en-US" baseline="0" dirty="0" err="1" smtClean="0"/>
              <a:t>libmysql</a:t>
            </a:r>
            <a:r>
              <a:rPr lang="en-US" baseline="0" dirty="0" smtClean="0"/>
              <a:t> based drivers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Felix </a:t>
            </a:r>
            <a:r>
              <a:rPr lang="en-US" baseline="0" dirty="0" err="1" smtClean="0"/>
              <a:t>Geissend</a:t>
            </a:r>
            <a:r>
              <a:rPr lang="en-US" baseline="0" dirty="0" err="1" smtClean="0"/>
              <a:t>örfer</a:t>
            </a:r>
            <a:r>
              <a:rPr lang="en-US" baseline="0" dirty="0" smtClean="0"/>
              <a:t> talked about that the difference is not that big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Moving objects across the </a:t>
            </a:r>
            <a:r>
              <a:rPr lang="en-US" baseline="0" dirty="0" err="1" smtClean="0"/>
              <a:t>boundry</a:t>
            </a:r>
            <a:r>
              <a:rPr lang="en-US" baseline="0" dirty="0" smtClean="0"/>
              <a:t> is expensive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31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Come to </a:t>
            </a:r>
            <a:r>
              <a:rPr lang="en-US" dirty="0" err="1" smtClean="0"/>
              <a:t>spanconf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All about</a:t>
            </a:r>
            <a:r>
              <a:rPr lang="en-US" baseline="0" dirty="0" smtClean="0"/>
              <a:t> handling scale, for data and applications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Speed, data analysis, and how the grey beards do it (</a:t>
            </a:r>
            <a:r>
              <a:rPr lang="en-US" baseline="0" dirty="0" err="1" smtClean="0"/>
              <a:t>Erlang</a:t>
            </a:r>
            <a:r>
              <a:rPr lang="en-US" baseline="0" dirty="0" smtClean="0"/>
              <a:t>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83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Well if you think so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0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It’s a matter of taste I guess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Sorry no JavaScript in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There is FFI but it has significant overhead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Using FFI outside</a:t>
            </a:r>
            <a:r>
              <a:rPr lang="en-US" baseline="0" dirty="0" smtClean="0"/>
              <a:t> your own stuff is difficult (different machines and compilers and </a:t>
            </a:r>
            <a:r>
              <a:rPr lang="en-US" baseline="0" dirty="0" err="1" smtClean="0"/>
              <a:t>compatibilty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85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Ok everybody knows</a:t>
            </a:r>
            <a:r>
              <a:rPr lang="en-US" baseline="0" dirty="0" smtClean="0"/>
              <a:t> everything now right?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9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Founders were users and </a:t>
            </a:r>
            <a:r>
              <a:rPr lang="en-US" dirty="0" err="1" smtClean="0"/>
              <a:t>contributers</a:t>
            </a:r>
            <a:r>
              <a:rPr lang="en-US" dirty="0" smtClean="0"/>
              <a:t> to </a:t>
            </a:r>
            <a:r>
              <a:rPr lang="en-US" dirty="0" err="1" smtClean="0"/>
              <a:t>memcached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They build </a:t>
            </a:r>
            <a:r>
              <a:rPr lang="en-US" dirty="0" err="1" smtClean="0"/>
              <a:t>membase</a:t>
            </a:r>
            <a:r>
              <a:rPr lang="en-US" dirty="0" smtClean="0"/>
              <a:t> -&gt; make </a:t>
            </a:r>
            <a:r>
              <a:rPr lang="en-US" dirty="0" err="1" smtClean="0"/>
              <a:t>memcache</a:t>
            </a:r>
            <a:r>
              <a:rPr lang="en-US" baseline="0" dirty="0" smtClean="0"/>
              <a:t> persistent and useable as a Database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Merge with </a:t>
            </a:r>
            <a:r>
              <a:rPr lang="en-US" baseline="0" dirty="0" err="1" smtClean="0"/>
              <a:t>Couchone</a:t>
            </a:r>
            <a:r>
              <a:rPr lang="en-US" baseline="0" dirty="0" smtClean="0"/>
              <a:t> to build Couchbase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54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Build in </a:t>
            </a:r>
            <a:r>
              <a:rPr lang="en-US" dirty="0" err="1" smtClean="0"/>
              <a:t>Memcache</a:t>
            </a:r>
            <a:r>
              <a:rPr lang="en-US" dirty="0" smtClean="0"/>
              <a:t> layer</a:t>
            </a:r>
            <a:r>
              <a:rPr lang="en-US" baseline="0" dirty="0" smtClean="0"/>
              <a:t> -&gt; most ops happen in RAM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CouchDB</a:t>
            </a:r>
            <a:r>
              <a:rPr lang="en-US" baseline="0" dirty="0" smtClean="0"/>
              <a:t> views for indexes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Ok let me show you quickly how to use the views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B85BB-501C-7142-A06D-84AF9374201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4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9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7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3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1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47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0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3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5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2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F33A4-54E2-FA45-8A2A-E5806C43A3C7}" type="datetimeFigureOut">
              <a:rPr lang="en-US" smtClean="0"/>
              <a:t>27/08/14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2C8EC-CD2E-1D42-A958-E798EF65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4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ouchbase.com/prebuilt/couchbase-manual-3.0/rel-notes/rel-notes3.0beta.html" TargetMode="External"/><Relationship Id="rId4" Type="http://schemas.openxmlformats.org/officeDocument/2006/relationships/hyperlink" Target="http://www.couchbase.com/bugbash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oTallNate/node-gyp" TargetMode="External"/><Relationship Id="rId4" Type="http://schemas.openxmlformats.org/officeDocument/2006/relationships/hyperlink" Target="https://github.com/rvagg/nan" TargetMode="External"/><Relationship Id="rId5" Type="http://schemas.openxmlformats.org/officeDocument/2006/relationships/hyperlink" Target="https://github.com/couchbase/couchnode" TargetMode="External"/><Relationship Id="rId6" Type="http://schemas.openxmlformats.org/officeDocument/2006/relationships/hyperlink" Target="http://www.couchbase.com/communities/nodejs" TargetMode="External"/><Relationship Id="rId7" Type="http://schemas.openxmlformats.org/officeDocument/2006/relationships/hyperlink" Target="https://github.com/sideshowcoder/nurmu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kaefer/node-cpp-modul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Node, native code and Couchnode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8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Couchnode is one of those cases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Based on libcouchbase + 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4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Quick: What’s Couchbase?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2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Document Database.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1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mchached785x1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8981"/>
            <a:ext cx="9144000" cy="1689019"/>
          </a:xfrm>
          <a:prstGeom prst="rect">
            <a:avLst/>
          </a:prstGeom>
        </p:spPr>
      </p:pic>
      <p:pic>
        <p:nvPicPr>
          <p:cNvPr id="5" name="Picture 4" descr="membas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4" y="3747498"/>
            <a:ext cx="4986528" cy="1267968"/>
          </a:xfrm>
          <a:prstGeom prst="rect">
            <a:avLst/>
          </a:prstGeom>
        </p:spPr>
      </p:pic>
      <p:pic>
        <p:nvPicPr>
          <p:cNvPr id="7" name="Picture 6" descr="200x200-circle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61" y="1207498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7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Focus on Performance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llow flexibility by running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1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ews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" y="-1"/>
            <a:ext cx="87788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it from node.js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2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-couch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144000" cy="43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de-couch-examp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8843"/>
            <a:ext cx="9144000" cy="52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68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happens here?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9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Philipp Fehre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Twitter: @</a:t>
            </a:r>
            <a:r>
              <a:rPr lang="en-US" dirty="0" err="1" smtClean="0"/>
              <a:t>ischi</a:t>
            </a:r>
            <a:r>
              <a:rPr lang="en-US" dirty="0" smtClean="0"/>
              <a:t> </a:t>
            </a:r>
          </a:p>
          <a:p>
            <a:r>
              <a:rPr lang="en-US" dirty="0" smtClean="0"/>
              <a:t>Github: @</a:t>
            </a:r>
            <a:r>
              <a:rPr lang="en-US" dirty="0" err="1" smtClean="0"/>
              <a:t>sideshowcoder</a:t>
            </a:r>
            <a:endParaRPr lang="en-US" dirty="0" smtClean="0"/>
          </a:p>
          <a:p>
            <a:r>
              <a:rPr lang="en-US" dirty="0" smtClean="0"/>
              <a:t>Developer Advocate, Couchbase</a:t>
            </a:r>
            <a:endParaRPr lang="en-US" dirty="0"/>
          </a:p>
        </p:txBody>
      </p:sp>
      <p:pic>
        <p:nvPicPr>
          <p:cNvPr id="3" name="Picture 2" descr="200x200-circle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56" y="11291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8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08-27 at 14.34.48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" r="866"/>
          <a:stretch>
            <a:fillRect/>
          </a:stretch>
        </p:blipFill>
        <p:spPr>
          <a:xfrm>
            <a:off x="-1" y="1035723"/>
            <a:ext cx="9150463" cy="5032402"/>
          </a:xfrm>
        </p:spPr>
      </p:pic>
    </p:spTree>
    <p:extLst>
      <p:ext uri="{BB962C8B-B14F-4D97-AF65-F5344CB8AC3E}">
        <p14:creationId xmlns:p14="http://schemas.microsoft.com/office/powerpoint/2010/main" val="302345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27 at 14.3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413"/>
            <a:ext cx="9170167" cy="39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4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t-the-new-fun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202"/>
            <a:ext cx="9144000" cy="22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2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Seriously I like to show code</a:t>
            </a:r>
            <a:endParaRPr lang="en-US" dirty="0"/>
          </a:p>
        </p:txBody>
      </p:sp>
      <p:pic>
        <p:nvPicPr>
          <p:cNvPr id="6" name="Picture Placeholder 5" descr="Screen Shot 2014-08-27 at 14.40.45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" b="9766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But this starts to be a little much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7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hello world of extension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0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0.10 </a:t>
            </a:r>
            <a:r>
              <a:rPr lang="en-US" dirty="0" err="1" smtClean="0"/>
              <a:t>vs</a:t>
            </a:r>
            <a:r>
              <a:rPr lang="en-US" dirty="0" smtClean="0"/>
              <a:t> 0.11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Everything changes, welcome to the world of 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1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27 at 15.13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062"/>
            <a:ext cx="9144000" cy="20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2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27 at 16.3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091"/>
            <a:ext cx="9144000" cy="354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8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27 at 15.17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3" y="0"/>
            <a:ext cx="82169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6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explore it by wrapping a C lib for murmur3 hashing</a:t>
            </a:r>
          </a:p>
        </p:txBody>
      </p:sp>
    </p:spTree>
    <p:extLst>
      <p:ext uri="{BB962C8B-B14F-4D97-AF65-F5344CB8AC3E}">
        <p14:creationId xmlns:p14="http://schemas.microsoft.com/office/powerpoint/2010/main" val="183838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 and native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C/C++ from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60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C</a:t>
            </a:r>
            <a:endParaRPr lang="en-US" dirty="0"/>
          </a:p>
        </p:txBody>
      </p:sp>
      <p:pic>
        <p:nvPicPr>
          <p:cNvPr id="6" name="Content Placeholder 5" descr="linker-help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31" b="-24131"/>
          <a:stretch>
            <a:fillRect/>
          </a:stretch>
        </p:blipFill>
        <p:spPr>
          <a:xfrm>
            <a:off x="-7487" y="1600200"/>
            <a:ext cx="9151487" cy="5032965"/>
          </a:xfrm>
        </p:spPr>
      </p:pic>
    </p:spTree>
    <p:extLst>
      <p:ext uri="{BB962C8B-B14F-4D97-AF65-F5344CB8AC3E}">
        <p14:creationId xmlns:p14="http://schemas.microsoft.com/office/powerpoint/2010/main" val="1133378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rapping-c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983" b="-20983"/>
          <a:stretch>
            <a:fillRect/>
          </a:stretch>
        </p:blipFill>
        <p:spPr>
          <a:xfrm>
            <a:off x="0" y="925964"/>
            <a:ext cx="9144000" cy="502884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6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Arguments and callbacks</a:t>
            </a:r>
            <a:endParaRPr lang="en-US" dirty="0"/>
          </a:p>
        </p:txBody>
      </p:sp>
      <p:pic>
        <p:nvPicPr>
          <p:cNvPr id="4" name="Content Placeholder 3" descr="callback-fun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380" b="-45380"/>
          <a:stretch>
            <a:fillRect/>
          </a:stretch>
        </p:blipFill>
        <p:spPr>
          <a:xfrm>
            <a:off x="-7487" y="1417638"/>
            <a:ext cx="9150461" cy="5032401"/>
          </a:xfrm>
        </p:spPr>
      </p:pic>
    </p:spTree>
    <p:extLst>
      <p:ext uri="{BB962C8B-B14F-4D97-AF65-F5344CB8AC3E}">
        <p14:creationId xmlns:p14="http://schemas.microsoft.com/office/powerpoint/2010/main" val="25949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allbacks-arg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565" b="-38565"/>
          <a:stretch>
            <a:fillRect/>
          </a:stretch>
        </p:blipFill>
        <p:spPr>
          <a:xfrm>
            <a:off x="-1" y="1417638"/>
            <a:ext cx="9121951" cy="5016721"/>
          </a:xfrm>
        </p:spPr>
      </p:pic>
    </p:spTree>
    <p:extLst>
      <p:ext uri="{BB962C8B-B14F-4D97-AF65-F5344CB8AC3E}">
        <p14:creationId xmlns:p14="http://schemas.microsoft.com/office/powerpoint/2010/main" val="34463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l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831"/>
            <a:ext cx="9144000" cy="38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53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/>
              <a:t>couchnode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 finish of…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0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happens on a GET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9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8-27 at 15.50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435"/>
            <a:ext cx="9144000" cy="53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27 at 15.51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621"/>
            <a:ext cx="9144000" cy="33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1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cas</a:t>
            </a:r>
            <a:r>
              <a:rPr lang="en-US" dirty="0" smtClean="0"/>
              <a:t> an Array?</a:t>
            </a:r>
            <a:endParaRPr lang="en-US" dirty="0"/>
          </a:p>
        </p:txBody>
      </p:sp>
      <p:pic>
        <p:nvPicPr>
          <p:cNvPr id="6" name="Content Placeholder 5" descr="why-is-cas-an-array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89" b="-31689"/>
          <a:stretch>
            <a:fillRect/>
          </a:stretch>
        </p:blipFill>
        <p:spPr>
          <a:xfrm>
            <a:off x="-35998" y="1600200"/>
            <a:ext cx="9179998" cy="5048645"/>
          </a:xfrm>
        </p:spPr>
      </p:pic>
    </p:spTree>
    <p:extLst>
      <p:ext uri="{BB962C8B-B14F-4D97-AF65-F5344CB8AC3E}">
        <p14:creationId xmlns:p14="http://schemas.microsoft.com/office/powerpoint/2010/main" val="41660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would I want to do this?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0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Couchbase Server 3.0 Beta Bug Bash 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Download, Find, Report, Win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2774" y="1905317"/>
            <a:ext cx="8074025" cy="4373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7472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Lucida Grande"/>
              <a:buChar char="•"/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Lucida Grande"/>
              <a:buChar char="­"/>
              <a:defRPr lang="en-US" sz="2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Lucida Grande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Lucida Grande"/>
              <a:buChar char="­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5475" indent="-4572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Couchbase Server 3.0 Beta</a:t>
            </a:r>
          </a:p>
          <a:p>
            <a:r>
              <a:rPr lang="en-US" dirty="0" smtClean="0"/>
              <a:t>Run some workload, play with it, FIND a bug</a:t>
            </a:r>
          </a:p>
          <a:p>
            <a:r>
              <a:rPr lang="en-US" dirty="0" smtClean="0"/>
              <a:t>If you find a bug, REPORT it! </a:t>
            </a:r>
          </a:p>
          <a:p>
            <a:pPr lvl="1"/>
            <a:r>
              <a:rPr lang="en-US" dirty="0"/>
              <a:t>All bugs count – anything from correctness, to performance, to usability, to </a:t>
            </a:r>
            <a:r>
              <a:rPr lang="en-US" dirty="0" smtClean="0"/>
              <a:t>docs</a:t>
            </a:r>
          </a:p>
          <a:p>
            <a:r>
              <a:rPr lang="en-US" dirty="0" smtClean="0"/>
              <a:t>WIN Prizes!!</a:t>
            </a:r>
          </a:p>
          <a:p>
            <a:pPr lvl="1"/>
            <a:endParaRPr lang="en-US" dirty="0"/>
          </a:p>
          <a:p>
            <a:pPr marL="338328" lvl="1" indent="0">
              <a:buNone/>
            </a:pPr>
            <a:endParaRPr lang="en-US" dirty="0" smtClean="0"/>
          </a:p>
          <a:p>
            <a:endParaRPr lang="en-US" u="sng" dirty="0" smtClean="0">
              <a:hlinkClick r:id="rId3"/>
            </a:endParaRPr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63223" y="5094110"/>
            <a:ext cx="7772400" cy="86325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 smtClean="0">
                <a:hlinkClick r:id="rId4"/>
              </a:rPr>
              <a:t>http://www.couchbase.com/bugbash</a:t>
            </a:r>
            <a:endParaRPr lang="en-US" sz="3500" dirty="0" smtClean="0"/>
          </a:p>
          <a:p>
            <a:r>
              <a:rPr lang="en-US" sz="3500" dirty="0" smtClean="0"/>
              <a:t> </a:t>
            </a:r>
            <a:endParaRPr lang="en-US" sz="35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19" y="1128889"/>
            <a:ext cx="1610681" cy="14183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865" y="2353733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421" y="1803399"/>
            <a:ext cx="609600" cy="60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77101" y="5772696"/>
            <a:ext cx="2793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Contest ends Aug 31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72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Come to </a:t>
            </a:r>
            <a:r>
              <a:rPr lang="en-US" dirty="0" err="1" smtClean="0"/>
              <a:t>spanconf.io</a:t>
            </a:r>
            <a:endParaRPr lang="en-US" dirty="0"/>
          </a:p>
        </p:txBody>
      </p:sp>
      <p:pic>
        <p:nvPicPr>
          <p:cNvPr id="3" name="Picture 2" descr="Screen Shot 2014-08-27 at 15.55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330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6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6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https://github.com/</a:t>
            </a:r>
            <a:r>
              <a:rPr lang="en-US" sz="2800" dirty="0" err="1" smtClean="0">
                <a:hlinkClick r:id="rId2"/>
              </a:rPr>
              <a:t>kkaefer</a:t>
            </a:r>
            <a:r>
              <a:rPr lang="en-US" sz="2800" dirty="0" smtClean="0">
                <a:hlinkClick r:id="rId2"/>
              </a:rPr>
              <a:t>/node-</a:t>
            </a:r>
            <a:r>
              <a:rPr lang="en-US" sz="2800" dirty="0" err="1" smtClean="0">
                <a:hlinkClick r:id="rId2"/>
              </a:rPr>
              <a:t>cpp</a:t>
            </a:r>
            <a:r>
              <a:rPr lang="en-US" sz="2800" dirty="0" smtClean="0">
                <a:hlinkClick r:id="rId2"/>
              </a:rPr>
              <a:t>-modules</a:t>
            </a:r>
            <a:endParaRPr lang="en-US" sz="2800" dirty="0" smtClean="0"/>
          </a:p>
          <a:p>
            <a:r>
              <a:rPr lang="en-US" sz="2800" dirty="0" smtClean="0">
                <a:hlinkClick r:id="rId3"/>
              </a:rPr>
              <a:t>https://github.com/</a:t>
            </a:r>
            <a:r>
              <a:rPr lang="en-US" sz="2800" dirty="0" err="1" smtClean="0">
                <a:hlinkClick r:id="rId3"/>
              </a:rPr>
              <a:t>TooTallNate</a:t>
            </a:r>
            <a:r>
              <a:rPr lang="en-US" sz="2800" dirty="0" smtClean="0">
                <a:hlinkClick r:id="rId3"/>
              </a:rPr>
              <a:t>/node-gyp</a:t>
            </a:r>
            <a:endParaRPr lang="en-US" sz="2800" dirty="0" smtClean="0"/>
          </a:p>
          <a:p>
            <a:r>
              <a:rPr lang="en-US" sz="2800" dirty="0" smtClean="0">
                <a:hlinkClick r:id="rId4"/>
              </a:rPr>
              <a:t>https://github.com/rvagg/nan</a:t>
            </a:r>
            <a:endParaRPr lang="en-US" sz="2800" dirty="0" smtClean="0"/>
          </a:p>
          <a:p>
            <a:r>
              <a:rPr lang="en-US" sz="2800" dirty="0" smtClean="0">
                <a:hlinkClick r:id="rId5"/>
              </a:rPr>
              <a:t>https://github.com/couchbase/couchnode</a:t>
            </a:r>
            <a:endParaRPr lang="en-US" sz="2800" dirty="0" smtClean="0"/>
          </a:p>
          <a:p>
            <a:r>
              <a:rPr lang="en-US" sz="2800" dirty="0" smtClean="0">
                <a:hlinkClick r:id="rId6"/>
              </a:rPr>
              <a:t>http://www.couchbase.com/communities/nodejs</a:t>
            </a:r>
            <a:endParaRPr lang="en-US" sz="2800" dirty="0" smtClean="0"/>
          </a:p>
          <a:p>
            <a:r>
              <a:rPr lang="en-US" sz="2800" dirty="0" smtClean="0">
                <a:hlinkClick r:id="rId7"/>
              </a:rPr>
              <a:t>https://github.com/sideshowcoder/nurmur/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338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Of course Speed!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8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Nope…</a:t>
            </a:r>
            <a:endParaRPr lang="en-US" dirty="0"/>
          </a:p>
        </p:txBody>
      </p:sp>
      <p:pic>
        <p:nvPicPr>
          <p:cNvPr id="5" name="Picture Placeholder 4" descr="faster-than-c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1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 is cool!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87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G3q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318"/>
            <a:ext cx="9144000" cy="60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 library from node.js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the best reason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3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886</Words>
  <Application>Microsoft Macintosh PowerPoint</Application>
  <PresentationFormat>On-screen Show (4:3)</PresentationFormat>
  <Paragraphs>152</Paragraphs>
  <Slides>43</Slides>
  <Notes>30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Node, native code and Couchnode</vt:lpstr>
      <vt:lpstr>Philipp Fehre</vt:lpstr>
      <vt:lpstr>Node.js and native code</vt:lpstr>
      <vt:lpstr>Why would I want to do this?</vt:lpstr>
      <vt:lpstr>Of course Speed!</vt:lpstr>
      <vt:lpstr>Nope…</vt:lpstr>
      <vt:lpstr>C is cool!</vt:lpstr>
      <vt:lpstr>PowerPoint Presentation</vt:lpstr>
      <vt:lpstr>Using a C library from node.js</vt:lpstr>
      <vt:lpstr>Couchnode is one of those cases</vt:lpstr>
      <vt:lpstr>Quick: What’s Couchbase?</vt:lpstr>
      <vt:lpstr>A Document Database.</vt:lpstr>
      <vt:lpstr>PowerPoint Presentation</vt:lpstr>
      <vt:lpstr>Focus on Performance</vt:lpstr>
      <vt:lpstr>PowerPoint Presentation</vt:lpstr>
      <vt:lpstr>Using it from node.js</vt:lpstr>
      <vt:lpstr>PowerPoint Presentation</vt:lpstr>
      <vt:lpstr>PowerPoint Presentation</vt:lpstr>
      <vt:lpstr>What happens here?</vt:lpstr>
      <vt:lpstr>PowerPoint Presentation</vt:lpstr>
      <vt:lpstr>PowerPoint Presentation</vt:lpstr>
      <vt:lpstr>PowerPoint Presentation</vt:lpstr>
      <vt:lpstr>Seriously I like to show code</vt:lpstr>
      <vt:lpstr>The hello world of extension</vt:lpstr>
      <vt:lpstr>0.10 vs 0.11</vt:lpstr>
      <vt:lpstr>PowerPoint Presentation</vt:lpstr>
      <vt:lpstr>PowerPoint Presentation</vt:lpstr>
      <vt:lpstr>PowerPoint Presentation</vt:lpstr>
      <vt:lpstr>What could go wrong?</vt:lpstr>
      <vt:lpstr>Wrapping C</vt:lpstr>
      <vt:lpstr>PowerPoint Presentation</vt:lpstr>
      <vt:lpstr>Arguments and callbacks</vt:lpstr>
      <vt:lpstr>PowerPoint Presentation</vt:lpstr>
      <vt:lpstr>PowerPoint Presentation</vt:lpstr>
      <vt:lpstr>Some more couchnode</vt:lpstr>
      <vt:lpstr>What happens on a GET</vt:lpstr>
      <vt:lpstr>PowerPoint Presentation</vt:lpstr>
      <vt:lpstr>PowerPoint Presentation</vt:lpstr>
      <vt:lpstr>Why is cas an Array?</vt:lpstr>
      <vt:lpstr>Couchbase Server 3.0 Beta Bug Bash  Download, Find, Report, Win</vt:lpstr>
      <vt:lpstr>Come to spanconf.io</vt:lpstr>
      <vt:lpstr>Thank you!</vt:lpstr>
      <vt:lpstr>Links</vt:lpstr>
    </vt:vector>
  </TitlesOfParts>
  <Company>Couchbase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Fehre</dc:creator>
  <cp:lastModifiedBy>Philipp Fehre</cp:lastModifiedBy>
  <cp:revision>77</cp:revision>
  <cp:lastPrinted>2014-08-27T15:47:59Z</cp:lastPrinted>
  <dcterms:created xsi:type="dcterms:W3CDTF">2014-08-27T10:57:26Z</dcterms:created>
  <dcterms:modified xsi:type="dcterms:W3CDTF">2014-08-28T08:41:23Z</dcterms:modified>
</cp:coreProperties>
</file>